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312" r:id="rId4"/>
    <p:sldId id="257" r:id="rId5"/>
    <p:sldId id="314" r:id="rId6"/>
    <p:sldId id="258" r:id="rId7"/>
    <p:sldId id="264" r:id="rId8"/>
    <p:sldId id="259" r:id="rId9"/>
    <p:sldId id="260" r:id="rId10"/>
    <p:sldId id="286" r:id="rId11"/>
    <p:sldId id="296" r:id="rId12"/>
    <p:sldId id="313" r:id="rId13"/>
    <p:sldId id="298" r:id="rId14"/>
    <p:sldId id="303" r:id="rId15"/>
    <p:sldId id="282" r:id="rId16"/>
    <p:sldId id="265" r:id="rId17"/>
  </p:sldIdLst>
  <p:sldSz cx="18288000" cy="10288588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93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59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54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07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45529E2-7F1C-8B7D-EFD1-69872511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61C87E-BDE4-9886-722F-264F10901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Instance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374989" y="1602057"/>
            <a:ext cx="16403525" cy="121920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create an instance (object) of a struct, you use the struct type name followed by curly braces to initialize the fields: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176485" y="3430179"/>
            <a:ext cx="9858829" cy="333347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johnDoe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:= Person{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FirstName: "John",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 "Doe",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Age:       30,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696198" y="2986847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DEBF1C9-6ABF-E756-D0B1-72A7A85180FA}"/>
              </a:ext>
            </a:extLst>
          </p:cNvPr>
          <p:cNvSpPr/>
          <p:nvPr/>
        </p:nvSpPr>
        <p:spPr bwMode="auto">
          <a:xfrm>
            <a:off x="374989" y="7015246"/>
            <a:ext cx="16403525" cy="1219201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also omit field names when initializing a struct if you provide values in the order they are declared in the struct definition: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5DA4D03-ACEE-8935-7EE9-B40341ED076B}"/>
              </a:ext>
            </a:extLst>
          </p:cNvPr>
          <p:cNvSpPr/>
          <p:nvPr/>
        </p:nvSpPr>
        <p:spPr bwMode="auto">
          <a:xfrm>
            <a:off x="4379685" y="8855909"/>
            <a:ext cx="9985828" cy="86799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janeSmith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:= Person{"Jane", "Smith", 25}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C435511-340F-6AF0-5E74-86DCA77AA70C}"/>
              </a:ext>
            </a:extLst>
          </p:cNvPr>
          <p:cNvSpPr/>
          <p:nvPr/>
        </p:nvSpPr>
        <p:spPr bwMode="auto">
          <a:xfrm>
            <a:off x="7924798" y="8403366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0872775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7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341085" y="2731707"/>
            <a:ext cx="12707258" cy="645583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Address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Name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city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Pincode int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var a Address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5116284" y="2302888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Example</a:t>
            </a:r>
          </a:p>
        </p:txBody>
      </p:sp>
    </p:spTree>
    <p:extLst>
      <p:ext uri="{BB962C8B-B14F-4D97-AF65-F5344CB8AC3E}">
        <p14:creationId xmlns:p14="http://schemas.microsoft.com/office/powerpoint/2010/main" val="6702096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 Example (contd.)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297542" y="1860849"/>
            <a:ext cx="12678229" cy="507698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(a)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a1 := Address{"ABC", "Delhi", 364456}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("Address1: ", a1)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a2 := Address{Name: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xyz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", city: "Bangalore", Pincode: 200771}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("Address2: ", a2)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a3 := Address{Name: "Mumbai"}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("Address3: ", a3) 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5072741" y="143267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Example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04D7BEC-548D-B9AC-FD56-FFA6E61AB6E0}"/>
              </a:ext>
            </a:extLst>
          </p:cNvPr>
          <p:cNvSpPr/>
          <p:nvPr/>
        </p:nvSpPr>
        <p:spPr bwMode="auto">
          <a:xfrm>
            <a:off x="7776028" y="7576457"/>
            <a:ext cx="9935029" cy="206216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Address1:  {ABC Delhi 364456}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Address2:  {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xyz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Bangalore 200771}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Address3:  {Mumbai  0}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3A7B8FD-4EC3-3755-409E-FE293DD3EACC}"/>
              </a:ext>
            </a:extLst>
          </p:cNvPr>
          <p:cNvSpPr/>
          <p:nvPr/>
        </p:nvSpPr>
        <p:spPr bwMode="auto">
          <a:xfrm>
            <a:off x="11324770" y="7129536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27182252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3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Work with structures in Golang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3: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Handling, Go Structs,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Interfaces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Go Structs 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Interfaces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Error Handling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Structs</a:t>
            </a:r>
          </a:p>
          <a:p>
            <a:pPr lvl="1"/>
            <a:r>
              <a:rPr lang="en-US" dirty="0"/>
              <a:t>Struct Declaration</a:t>
            </a:r>
          </a:p>
          <a:p>
            <a:pPr lvl="1"/>
            <a:r>
              <a:rPr lang="en-US" dirty="0"/>
              <a:t>Defining Struct</a:t>
            </a:r>
          </a:p>
          <a:p>
            <a:pPr lvl="1"/>
            <a:r>
              <a:rPr lang="en-US" dirty="0"/>
              <a:t>Creating Instance</a:t>
            </a:r>
          </a:p>
          <a:p>
            <a:r>
              <a:rPr lang="en-US" dirty="0"/>
              <a:t>Struct Example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Describe the concept of structures in Go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Defining Structures in Go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Structs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607218" y="2760864"/>
            <a:ext cx="14444096" cy="493170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struct, also called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is a variable that holds a collection of members of various data types.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Any real-world entity which has some set of properties/fields can be represented as a struct.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Multiple values of the same data type can be stored in a single variable using arrays, while multiple values of different data types can be stored in a single variable using structs.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organize data into records, a struct can be helpful.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address, for instance, has the name, street no., city name, state, and a pin code. Combining these three attributes into a single structure address makes sense.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 Declaration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5890419" y="3557188"/>
            <a:ext cx="7317582" cy="431616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struct_name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member1 datatype;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member2 datatype;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member3 datatype;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...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783283" y="312836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56C94E-CB40-570D-6CEF-790BB79A4943}"/>
              </a:ext>
            </a:extLst>
          </p:cNvPr>
          <p:cNvSpPr/>
          <p:nvPr/>
        </p:nvSpPr>
        <p:spPr bwMode="auto">
          <a:xfrm>
            <a:off x="373738" y="1788196"/>
            <a:ext cx="7884889" cy="74452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A </a:t>
            </a: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struct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can be declared using the following syntax: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D3B6D40-2263-09AC-1BA3-014AD32CEE13}"/>
              </a:ext>
            </a:extLst>
          </p:cNvPr>
          <p:cNvSpPr/>
          <p:nvPr/>
        </p:nvSpPr>
        <p:spPr bwMode="auto">
          <a:xfrm>
            <a:off x="607218" y="8463610"/>
            <a:ext cx="14095753" cy="74452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In this syntax, we define a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struct_name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struct with three fields: 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member1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, 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member2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,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and member3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Struct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ED6E9C5-392D-6FEB-BB7D-281C7A05C068}"/>
              </a:ext>
            </a:extLst>
          </p:cNvPr>
          <p:cNvSpPr/>
          <p:nvPr/>
        </p:nvSpPr>
        <p:spPr bwMode="auto">
          <a:xfrm>
            <a:off x="374989" y="1861498"/>
            <a:ext cx="15285925" cy="102684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define a struct using the type and struct keywords, followed by a list of field names and their data types within curly braces. For example: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176485" y="3575321"/>
            <a:ext cx="9935029" cy="358022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Person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FirstName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Age       int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228AB48-A172-4EB5-93FA-B3D199AAE540}"/>
              </a:ext>
            </a:extLst>
          </p:cNvPr>
          <p:cNvSpPr/>
          <p:nvPr/>
        </p:nvSpPr>
        <p:spPr bwMode="auto">
          <a:xfrm>
            <a:off x="374988" y="7605486"/>
            <a:ext cx="15285925" cy="133126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example, we define a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struct with three fields: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FirstName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LastName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Age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EC7C3A0-8EC3-A50A-C31E-21B087A8B92A}"/>
              </a:ext>
            </a:extLst>
          </p:cNvPr>
          <p:cNvSpPr/>
          <p:nvPr/>
        </p:nvSpPr>
        <p:spPr bwMode="auto">
          <a:xfrm>
            <a:off x="7783283" y="312836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02413345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567</Words>
  <Application>Microsoft Office PowerPoint</Application>
  <PresentationFormat>Custom</PresentationFormat>
  <Paragraphs>88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Consolas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Defining Structures in Go</vt:lpstr>
      <vt:lpstr>Go Structs</vt:lpstr>
      <vt:lpstr>Struct Declaration</vt:lpstr>
      <vt:lpstr>Defining Struct</vt:lpstr>
      <vt:lpstr>Creating Instance</vt:lpstr>
      <vt:lpstr>Struct Example</vt:lpstr>
      <vt:lpstr>Struct Example (contd.)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78</cp:revision>
  <dcterms:created xsi:type="dcterms:W3CDTF">2023-08-03T08:03:00Z</dcterms:created>
  <dcterms:modified xsi:type="dcterms:W3CDTF">2023-10-26T05:32:52Z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